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F95D05-0A13-ABDF-E661-4509A432F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634FD5D-7F71-2A4A-1659-D485BD16E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3D649E6-6DAC-B1A6-4B91-C9C088D47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E2EBCE7-34DE-7F2E-DC49-0D4BE776D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E385B7-4E17-416A-F5AE-661A3AAB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716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91000E-EA5D-FD3B-FFAD-170FC4DA0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8F6F77D-37B6-6BEF-DEC6-0C7AD04904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CD09A37-308B-76E5-879B-D51429D0F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47719ED-CE15-5D51-B15D-81AFA316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97C2E8D-C582-B2F3-8AD4-69CCA11B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590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B1F89B0F-493F-A0D8-6E49-2D08CA4C6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F73EC0D-0513-683F-C954-28A65D555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698726B-6B4B-6939-92F2-130DC839B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59EF312-A6D3-232E-BECD-8920EF994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8FEAFB9-4C81-DCDE-88E3-7D8254E63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426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143B64-DBE8-9857-F568-AA70730D1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EABC61-9CAA-31D1-940B-B12530E1C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A330FDA-E156-F729-435E-E9766F8EF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6FE629A-050D-E545-5166-C9E837DC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10C551-60D3-DA32-BA4D-1C0847E37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411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07866E-652A-911A-2464-0493F3DC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46BE0BE-8E3B-3FAE-3271-EB22D1E6C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7E3FC52-18C6-32B0-9B80-CF25C52B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BC3522C-E537-B6ED-71A9-B38F05322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B1DEE35-0AD0-C3D4-2671-E4F25671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94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928D00-F2B5-9058-8B79-A4A26A303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EA51644-2D91-B66A-28B0-4DD435316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61922B7-308C-F42D-8692-E5AE5061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2376643-DDD7-3DCB-4340-CA4B93BF8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CAFC4E7-17ED-C51D-DC7C-7A0C11DF9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02AF0F8-E581-C699-D23A-FAEF9827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3536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087400-5EC6-CD6F-45D9-A0A6ECE4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9CBBAC8-8EB0-5749-A4CD-5C831D988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9C94F4D-F24E-C20C-C026-576F34BE1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60ED4EF-4247-1D1E-20F4-9CAE2F04A0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15D56F21-5A53-73B1-48C4-4E20B8E6F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2DAC80E7-1DDD-142A-A986-426C3208E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7A2F3CC-74D9-56C2-3F54-012CB25B9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C5699C5-7D9C-BCA6-DFA2-4CA53E780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5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2ACEFE-3DB2-C83C-93F5-2E50E61D2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69623B55-5BB0-34F5-8DEC-0F4D56A30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61719712-E107-860E-813B-49C83C91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55E5C9D-A531-E208-F305-1F9433E4C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10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590BBB1B-D1CF-E7DE-7310-AACEC3619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AA7A4070-EFB9-8096-8DE8-402F6E04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4F1804B-E80D-2AC2-11CD-D1EE6DE60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2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EE3026-EFE7-5B35-7CA4-DD1C11B80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8D5AC75-78F3-F5E4-80B8-F990D13D0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9856AC6-FA85-52A1-0C25-C45BB7331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B3EDBEF-FB0C-AED2-01B3-063EA1279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AD343A4-71FD-7B18-987C-F0357F212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4EA30A7-B091-DCCD-D4DA-48C8B9966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020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CCBCE7-7158-6BE3-99A6-44FCE8278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550932FA-9667-DC9B-B665-8A11E11CB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3063FF6-D8AB-4E88-8327-D958F4921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FEDB1FF-1CEE-F46C-3EF2-860D5BF17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02D0BD6-3311-571A-7356-524B081F7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777845B-B055-EC78-115F-93C2C4703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502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08B2405-324D-6516-316C-20976082D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9C784C2-02DD-49B8-076B-08C72EFF3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4D8C0F5-0092-A673-8F9A-84E2CA124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35966-0907-41BF-A031-44FC6FBEAC22}" type="datetimeFigureOut">
              <a:rPr lang="zh-TW" altLang="en-US" smtClean="0"/>
              <a:t>2025/12/20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B10D696-D18D-F197-6528-32CC76ABD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3887911-AD70-20BC-523F-4520B3FAEB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A6F28-95AF-496D-823C-8BCA0E01BE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26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5D3860-84CC-AC7C-A124-4930A12D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3600" b="1" dirty="0"/>
              <a:t>Sebastian </a:t>
            </a:r>
            <a:r>
              <a:rPr lang="en-US" altLang="zh-TW" sz="3600" b="1" dirty="0" err="1"/>
              <a:t>Raschka</a:t>
            </a:r>
            <a:r>
              <a:rPr lang="en-US" altLang="zh-TW" sz="3600" b="1" dirty="0"/>
              <a:t>, </a:t>
            </a:r>
            <a:r>
              <a:rPr lang="en-US" altLang="zh-TW" sz="3600" b="1" dirty="0" err="1"/>
              <a:t>Yuxi</a:t>
            </a:r>
            <a:r>
              <a:rPr lang="en-US" altLang="zh-TW" sz="3600" b="1" dirty="0"/>
              <a:t> (Hayden) Liu and Vahid </a:t>
            </a:r>
            <a:r>
              <a:rPr lang="en-US" altLang="zh-TW" sz="3600" b="1" dirty="0" err="1"/>
              <a:t>Mirjalili</a:t>
            </a:r>
            <a:r>
              <a:rPr lang="en-US" altLang="zh-TW" sz="3600" b="1" dirty="0"/>
              <a:t>, Machine Learning with </a:t>
            </a:r>
            <a:r>
              <a:rPr lang="en-US" altLang="zh-TW" sz="3600" b="1" dirty="0" err="1"/>
              <a:t>PyTorch</a:t>
            </a:r>
            <a:r>
              <a:rPr lang="en-US" altLang="zh-TW" sz="3600" b="1" dirty="0"/>
              <a:t> and Scikit-Learn, </a:t>
            </a:r>
            <a:r>
              <a:rPr lang="en-US" altLang="zh-TW" sz="3600" b="1" dirty="0" err="1"/>
              <a:t>Packt</a:t>
            </a:r>
            <a:r>
              <a:rPr lang="en-US" altLang="zh-TW" sz="3600" b="1" dirty="0"/>
              <a:t>, 2022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E5C33C0-6154-4749-8942-C2798060D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Chapter 1: Giving Computers the Ability to Learn from Data</a:t>
            </a:r>
          </a:p>
          <a:p>
            <a:r>
              <a:rPr lang="en-US" altLang="zh-TW" dirty="0"/>
              <a:t>Chapter 2: Training Simple Machine Learning Algorithms for Classification</a:t>
            </a:r>
          </a:p>
          <a:p>
            <a:r>
              <a:rPr lang="en-US" altLang="zh-TW" dirty="0"/>
              <a:t>Chapter 3: A Tour of Machine Learning Classifiers Using Scikit-Learn</a:t>
            </a:r>
          </a:p>
          <a:p>
            <a:r>
              <a:rPr lang="en-US" altLang="zh-TW" dirty="0"/>
              <a:t>Chapter 4: Building Good Training Datasets – Data Preprocessing</a:t>
            </a:r>
          </a:p>
          <a:p>
            <a:r>
              <a:rPr lang="en-US" altLang="zh-TW" dirty="0"/>
              <a:t>Chapter 5: Compressing Data via Dimensionality Reduction</a:t>
            </a:r>
          </a:p>
          <a:p>
            <a:r>
              <a:rPr lang="en-US" altLang="zh-TW" dirty="0"/>
              <a:t>Chapter 6: Learning Best Practices for Model Evaluation and Hyperparameter Tuning</a:t>
            </a:r>
          </a:p>
          <a:p>
            <a:r>
              <a:rPr lang="en-US" altLang="zh-TW" dirty="0"/>
              <a:t>Chapter 7: Combining Different Models for Ensemble Learning</a:t>
            </a:r>
          </a:p>
          <a:p>
            <a:r>
              <a:rPr lang="en-US" altLang="zh-TW" dirty="0"/>
              <a:t>Chapter 8: Applying Machine Learning to Sentiment Analysis</a:t>
            </a:r>
          </a:p>
          <a:p>
            <a:r>
              <a:rPr lang="en-US" altLang="zh-TW" dirty="0"/>
              <a:t>Chapter 9: Predicting Continuous Target Variables with Regression Analysis</a:t>
            </a:r>
          </a:p>
        </p:txBody>
      </p:sp>
    </p:spTree>
    <p:extLst>
      <p:ext uri="{BB962C8B-B14F-4D97-AF65-F5344CB8AC3E}">
        <p14:creationId xmlns:p14="http://schemas.microsoft.com/office/powerpoint/2010/main" val="2739810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108DDC-1E55-036B-2034-C78FF98ED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30843A4-B31F-4213-DB6C-F277B4BF4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/>
              <a:t>Chapter 10: Working with Unlabeled Data – Clustering Analysis</a:t>
            </a:r>
          </a:p>
          <a:p>
            <a:r>
              <a:rPr lang="en-US" altLang="zh-TW" dirty="0"/>
              <a:t>Chapter 11: Implementing a Multilayer Artificial Neural Network from Scratch</a:t>
            </a:r>
          </a:p>
          <a:p>
            <a:r>
              <a:rPr lang="en-US" altLang="zh-TW" dirty="0"/>
              <a:t>Chapter 12: Parallelizing Neural Network Training with </a:t>
            </a:r>
            <a:r>
              <a:rPr lang="en-US" altLang="zh-TW" dirty="0" err="1"/>
              <a:t>PyTorch</a:t>
            </a:r>
            <a:endParaRPr lang="en-US" altLang="zh-TW" dirty="0"/>
          </a:p>
          <a:p>
            <a:r>
              <a:rPr lang="en-US" altLang="zh-TW" dirty="0"/>
              <a:t>Chapter 13: Going Deeper – The Mechanics of </a:t>
            </a:r>
            <a:r>
              <a:rPr lang="en-US" altLang="zh-TW" dirty="0" err="1"/>
              <a:t>PyTorch</a:t>
            </a:r>
            <a:endParaRPr lang="en-US" altLang="zh-TW" dirty="0"/>
          </a:p>
          <a:p>
            <a:r>
              <a:rPr lang="en-US" altLang="zh-TW" dirty="0"/>
              <a:t>Chapter 14: Classifying Images with Deep Convolutional Neural Networks</a:t>
            </a:r>
          </a:p>
          <a:p>
            <a:r>
              <a:rPr lang="en-US" altLang="zh-TW" dirty="0"/>
              <a:t>Chapter 15: Modeling Sequential Data Using Recurrent Neural Networks</a:t>
            </a:r>
          </a:p>
          <a:p>
            <a:r>
              <a:rPr lang="en-US" altLang="zh-TW" dirty="0"/>
              <a:t>Chapter 16: Transformers – Improving Natural Language Processing with Attention Mechanisms</a:t>
            </a:r>
          </a:p>
          <a:p>
            <a:r>
              <a:rPr lang="en-US" altLang="zh-TW" dirty="0"/>
              <a:t>Chapter 17: Generative Adversarial Networks for Synthesizing New Data</a:t>
            </a:r>
          </a:p>
          <a:p>
            <a:r>
              <a:rPr lang="en-US" altLang="zh-TW" dirty="0"/>
              <a:t>Chapter 18: Graph Neural Networks for Capturing Dependencies in Graph Structured Data</a:t>
            </a:r>
          </a:p>
          <a:p>
            <a:r>
              <a:rPr lang="en-US" altLang="zh-TW" dirty="0"/>
              <a:t>Chapter 19: Reinforcement Learning for Decision Making in Complex Environments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2426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219</Words>
  <Application>Microsoft Office PowerPoint</Application>
  <PresentationFormat>寬螢幕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佈景主題</vt:lpstr>
      <vt:lpstr>Sebastian Raschka, Yuxi (Hayden) Liu and Vahid Mirjalili, Machine Learning with PyTorch and Scikit-Learn, Packt, 2022 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Sebastian Raschka, Yuxi (Hayden) Liu and Vahid Mirjalili, Machine Learning with PyTorch and Scikit-Learn, Packt, 2022 </dc:title>
  <dc:creator>謝欽旭</dc:creator>
  <cp:lastModifiedBy>謝欽旭</cp:lastModifiedBy>
  <cp:revision>1</cp:revision>
  <dcterms:created xsi:type="dcterms:W3CDTF">2025-12-20T08:02:59Z</dcterms:created>
  <dcterms:modified xsi:type="dcterms:W3CDTF">2025-12-20T08:08:05Z</dcterms:modified>
</cp:coreProperties>
</file>